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58" r:id="rId3"/>
    <p:sldId id="257" r:id="rId4"/>
    <p:sldId id="264" r:id="rId5"/>
    <p:sldId id="262" r:id="rId6"/>
    <p:sldId id="265" r:id="rId7"/>
    <p:sldId id="266" r:id="rId8"/>
    <p:sldId id="259" r:id="rId9"/>
    <p:sldId id="260" r:id="rId10"/>
    <p:sldId id="268" r:id="rId11"/>
    <p:sldId id="269" r:id="rId12"/>
    <p:sldId id="275" r:id="rId13"/>
    <p:sldId id="270" r:id="rId14"/>
    <p:sldId id="271" r:id="rId15"/>
    <p:sldId id="272" r:id="rId16"/>
    <p:sldId id="273" r:id="rId17"/>
    <p:sldId id="274" r:id="rId18"/>
    <p:sldId id="267" r:id="rId19"/>
    <p:sldId id="261" r:id="rId20"/>
    <p:sldId id="263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2B6"/>
    <a:srgbClr val="05AC54"/>
    <a:srgbClr val="EA4738"/>
    <a:srgbClr val="FDD31C"/>
    <a:srgbClr val="5A7AB5"/>
    <a:srgbClr val="5E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633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92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43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7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2169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2022/1/15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16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2022/1/15</a:t>
            </a:fld>
            <a:endParaRPr lang="zh-TW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77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2022/1/15</a:t>
            </a:fld>
            <a:endParaRPr lang="zh-TW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144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13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2022/1/15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135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2022/1/15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097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D18F811-E86A-4FC4-9862-3312B8533901}" type="datetimeFigureOut">
              <a:rPr lang="zh-TW" altLang="en-US" smtClean="0"/>
              <a:t>2022/1/15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57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前端專題提案報告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主題</a:t>
            </a:r>
            <a:r>
              <a:rPr lang="en-US" altLang="zh-TW" dirty="0"/>
              <a:t>:</a:t>
            </a:r>
            <a:r>
              <a:rPr lang="zh-TW" altLang="en-US" dirty="0"/>
              <a:t> 桌遊輔助網站 </a:t>
            </a:r>
            <a:r>
              <a:rPr lang="en-US" altLang="zh-TW" dirty="0"/>
              <a:t>–</a:t>
            </a:r>
            <a:r>
              <a:rPr lang="zh-TW" altLang="en-US" dirty="0"/>
              <a:t> 易桌遊</a:t>
            </a:r>
            <a:endParaRPr lang="en-US" altLang="zh-TW" dirty="0"/>
          </a:p>
          <a:p>
            <a:r>
              <a:rPr lang="zh-TW" altLang="en-US" dirty="0"/>
              <a:t>報告者</a:t>
            </a:r>
            <a:r>
              <a:rPr lang="en-US" altLang="zh-TW" dirty="0"/>
              <a:t>:</a:t>
            </a:r>
            <a:r>
              <a:rPr lang="zh-TW" altLang="en-US" dirty="0"/>
              <a:t> 林意倫</a:t>
            </a:r>
          </a:p>
        </p:txBody>
      </p:sp>
    </p:spTree>
    <p:extLst>
      <p:ext uri="{BB962C8B-B14F-4D97-AF65-F5344CB8AC3E}">
        <p14:creationId xmlns:p14="http://schemas.microsoft.com/office/powerpoint/2010/main" val="2514745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28FEE1D-3268-42DF-9296-76DC6B270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019" y="606927"/>
            <a:ext cx="7200000" cy="5635001"/>
          </a:xfrm>
        </p:spPr>
      </p:pic>
    </p:spTree>
    <p:extLst>
      <p:ext uri="{BB962C8B-B14F-4D97-AF65-F5344CB8AC3E}">
        <p14:creationId xmlns:p14="http://schemas.microsoft.com/office/powerpoint/2010/main" val="66734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7A6BB87-ADBE-41FF-B6C8-577024235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41" y="863600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279808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340D4C2-014D-4BE3-ACA7-B96225B9C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686" y="783701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775353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C05193-925C-4A86-8C1A-8130F1DA9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41" y="863600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175558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熱門遊戲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BE1E545-81B1-4EB7-A0EF-C5B44530F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563" y="757068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490075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用戶後台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C85576A-1EC0-4887-9A81-AE2A056DE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75" y="783701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4273879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自製遊戲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A775E36-424C-441F-914C-6B3AE6333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86" y="757068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075375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自製遊戲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450C8BF-FB27-471D-859C-C2D26EDA9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297" y="748190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588894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用戶後台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F14053D-5829-4CD1-B934-7E66D99C4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32" y="748191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593937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管理者後台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693003F-09AB-4053-8F6C-89ACB2B2C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931" y="765945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86598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概念構想</a:t>
            </a:r>
          </a:p>
        </p:txBody>
      </p:sp>
    </p:spTree>
    <p:extLst>
      <p:ext uri="{BB962C8B-B14F-4D97-AF65-F5344CB8AC3E}">
        <p14:creationId xmlns:p14="http://schemas.microsoft.com/office/powerpoint/2010/main" val="3772610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技術應用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4636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構想概念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69268" y="4163626"/>
            <a:ext cx="7315200" cy="76348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zh-TW" altLang="en-US" sz="2400" dirty="0">
                <a:solidFill>
                  <a:srgbClr val="FF0000"/>
                </a:solidFill>
              </a:rPr>
              <a:t>讓桌遊玩家有更好的遊戲體驗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338937" y="3424428"/>
            <a:ext cx="6375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latin typeface="+mn-ea"/>
              </a:rPr>
              <a:t>易桌遊 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en-US" altLang="zh-TW" sz="3600" dirty="0" err="1">
                <a:latin typeface="Arial" panose="020B0604020202020204" pitchFamily="34" charset="0"/>
                <a:cs typeface="Arial" panose="020B0604020202020204" pitchFamily="34" charset="0"/>
              </a:rPr>
              <a:t>TableTopGame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F57D2338-2706-406A-883F-181BDEE5AAD7}"/>
              </a:ext>
            </a:extLst>
          </p:cNvPr>
          <p:cNvSpPr txBox="1">
            <a:spLocks/>
          </p:cNvSpPr>
          <p:nvPr/>
        </p:nvSpPr>
        <p:spPr>
          <a:xfrm>
            <a:off x="3869268" y="948409"/>
            <a:ext cx="7315200" cy="248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zh-TW" altLang="en-US" dirty="0"/>
              <a:t>在遊玩</a:t>
            </a:r>
            <a:r>
              <a:rPr lang="zh-TW" altLang="en-US" dirty="0">
                <a:solidFill>
                  <a:srgbClr val="FF0000"/>
                </a:solidFill>
              </a:rPr>
              <a:t>陣營類桌遊</a:t>
            </a:r>
            <a:r>
              <a:rPr lang="zh-TW" altLang="en-US" dirty="0"/>
              <a:t>時，常常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需要</a:t>
            </a:r>
            <a:r>
              <a:rPr lang="zh-TW" altLang="en-US" b="1" dirty="0"/>
              <a:t>找出一人作為主持人</a:t>
            </a:r>
            <a:endParaRPr lang="en-US" altLang="zh-TW" b="1" dirty="0"/>
          </a:p>
          <a:p>
            <a:r>
              <a:rPr lang="zh-TW" altLang="en-US" dirty="0"/>
              <a:t>遊戲中，對指定玩家執行特殊狀態時</a:t>
            </a:r>
            <a:r>
              <a:rPr lang="en-US" altLang="zh-TW" dirty="0"/>
              <a:t>(</a:t>
            </a:r>
            <a:r>
              <a:rPr lang="zh-TW" altLang="en-US" dirty="0"/>
              <a:t>如</a:t>
            </a:r>
            <a:r>
              <a:rPr lang="en-US" altLang="zh-TW" dirty="0"/>
              <a:t>:</a:t>
            </a:r>
            <a:r>
              <a:rPr lang="zh-TW" altLang="en-US" dirty="0"/>
              <a:t> 查驗、刺殺</a:t>
            </a:r>
            <a:r>
              <a:rPr lang="en-US" altLang="zh-TW" dirty="0"/>
              <a:t>…</a:t>
            </a:r>
            <a:r>
              <a:rPr lang="zh-TW" altLang="en-US" dirty="0"/>
              <a:t>等</a:t>
            </a:r>
            <a:r>
              <a:rPr lang="en-US" altLang="zh-TW" dirty="0"/>
              <a:t>)</a:t>
            </a:r>
            <a:r>
              <a:rPr lang="zh-TW" altLang="en-US" dirty="0"/>
              <a:t>，會有</a:t>
            </a:r>
            <a:r>
              <a:rPr lang="zh-TW" altLang="en-US" b="1" dirty="0"/>
              <a:t>物理空間限制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684451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功能實現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會員註冊</a:t>
            </a:r>
            <a:endParaRPr lang="en-US" altLang="zh-TW" dirty="0"/>
          </a:p>
          <a:p>
            <a:r>
              <a:rPr lang="zh-TW" altLang="en-US" dirty="0"/>
              <a:t>會員登入</a:t>
            </a:r>
            <a:endParaRPr lang="en-US" altLang="zh-TW" dirty="0"/>
          </a:p>
          <a:p>
            <a:r>
              <a:rPr lang="zh-TW" altLang="en-US" dirty="0"/>
              <a:t>喜好桌遊管理</a:t>
            </a:r>
            <a:endParaRPr lang="en-US" altLang="zh-TW" dirty="0"/>
          </a:p>
          <a:p>
            <a:r>
              <a:rPr lang="zh-TW" altLang="en-US" dirty="0"/>
              <a:t>創建遊戲間</a:t>
            </a:r>
            <a:endParaRPr lang="en-US" altLang="zh-TW" dirty="0"/>
          </a:p>
          <a:p>
            <a:r>
              <a:rPr lang="zh-TW" altLang="en-US" dirty="0"/>
              <a:t>加入遊戲間</a:t>
            </a:r>
            <a:endParaRPr lang="en-US" altLang="zh-TW" dirty="0"/>
          </a:p>
          <a:p>
            <a:r>
              <a:rPr lang="zh-TW" altLang="en-US" b="1" dirty="0"/>
              <a:t>桌遊主持人代理</a:t>
            </a:r>
            <a:r>
              <a:rPr lang="en-US" altLang="zh-TW" b="1" dirty="0"/>
              <a:t>(</a:t>
            </a:r>
            <a:r>
              <a:rPr lang="zh-TW" altLang="en-US" b="1" dirty="0"/>
              <a:t>多人同步</a:t>
            </a:r>
            <a:r>
              <a:rPr lang="en-US" altLang="zh-TW" b="1" dirty="0"/>
              <a:t>)</a:t>
            </a:r>
          </a:p>
          <a:p>
            <a:r>
              <a:rPr lang="zh-TW" altLang="en-US" b="1" dirty="0"/>
              <a:t>自製桌遊流程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03369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橢圓 9">
            <a:extLst>
              <a:ext uri="{FF2B5EF4-FFF2-40B4-BE49-F238E27FC236}">
                <a16:creationId xmlns:a16="http://schemas.microsoft.com/office/drawing/2014/main" id="{0B8CFCC0-521B-4F42-A03F-6046B9D33356}"/>
              </a:ext>
            </a:extLst>
          </p:cNvPr>
          <p:cNvSpPr/>
          <p:nvPr/>
        </p:nvSpPr>
        <p:spPr>
          <a:xfrm>
            <a:off x="9436965" y="1638731"/>
            <a:ext cx="1207362" cy="1207362"/>
          </a:xfrm>
          <a:prstGeom prst="ellipse">
            <a:avLst/>
          </a:prstGeom>
          <a:solidFill>
            <a:srgbClr val="FFE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網站色彩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BC3A313-4A11-42AC-82FA-5A3D84A8C16B}"/>
              </a:ext>
            </a:extLst>
          </p:cNvPr>
          <p:cNvSpPr/>
          <p:nvPr/>
        </p:nvSpPr>
        <p:spPr>
          <a:xfrm>
            <a:off x="4356720" y="1652859"/>
            <a:ext cx="1207362" cy="1207362"/>
          </a:xfrm>
          <a:prstGeom prst="ellipse">
            <a:avLst/>
          </a:prstGeom>
          <a:solidFill>
            <a:srgbClr val="5E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6F04CF28-402C-4F44-926C-925E33D8452D}"/>
              </a:ext>
            </a:extLst>
          </p:cNvPr>
          <p:cNvSpPr/>
          <p:nvPr/>
        </p:nvSpPr>
        <p:spPr>
          <a:xfrm>
            <a:off x="7743550" y="1652859"/>
            <a:ext cx="1207362" cy="1207362"/>
          </a:xfrm>
          <a:prstGeom prst="ellipse">
            <a:avLst/>
          </a:prstGeom>
          <a:solidFill>
            <a:srgbClr val="FDD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DF53E1F-4557-4123-B6D0-D8D6A14D59AF}"/>
              </a:ext>
            </a:extLst>
          </p:cNvPr>
          <p:cNvSpPr/>
          <p:nvPr/>
        </p:nvSpPr>
        <p:spPr>
          <a:xfrm>
            <a:off x="6050135" y="1652859"/>
            <a:ext cx="1207362" cy="1207362"/>
          </a:xfrm>
          <a:prstGeom prst="ellipse">
            <a:avLst/>
          </a:prstGeom>
          <a:solidFill>
            <a:srgbClr val="5A7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4E7A867-6F3C-45BD-83D9-D079415D6644}"/>
              </a:ext>
            </a:extLst>
          </p:cNvPr>
          <p:cNvSpPr/>
          <p:nvPr/>
        </p:nvSpPr>
        <p:spPr>
          <a:xfrm>
            <a:off x="5796379" y="4170151"/>
            <a:ext cx="1207362" cy="1207362"/>
          </a:xfrm>
          <a:prstGeom prst="ellipse">
            <a:avLst/>
          </a:prstGeom>
          <a:solidFill>
            <a:srgbClr val="EA4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A16C8F2-EE21-4D71-918A-30E3D9EF029C}"/>
              </a:ext>
            </a:extLst>
          </p:cNvPr>
          <p:cNvSpPr/>
          <p:nvPr/>
        </p:nvSpPr>
        <p:spPr>
          <a:xfrm>
            <a:off x="8052051" y="4170151"/>
            <a:ext cx="1207362" cy="1207362"/>
          </a:xfrm>
          <a:prstGeom prst="ellipse">
            <a:avLst/>
          </a:prstGeom>
          <a:solidFill>
            <a:srgbClr val="05A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3BC938-3B55-4CCF-88C3-B818DDF397A6}"/>
              </a:ext>
            </a:extLst>
          </p:cNvPr>
          <p:cNvSpPr txBox="1"/>
          <p:nvPr/>
        </p:nvSpPr>
        <p:spPr>
          <a:xfrm>
            <a:off x="6979330" y="10032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主要搭配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95E8B0E-94A6-4EA2-A0EB-A938B797544A}"/>
              </a:ext>
            </a:extLst>
          </p:cNvPr>
          <p:cNvSpPr txBox="1"/>
          <p:nvPr/>
        </p:nvSpPr>
        <p:spPr>
          <a:xfrm>
            <a:off x="7003741" y="35700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選項按鈕</a:t>
            </a:r>
          </a:p>
        </p:txBody>
      </p:sp>
    </p:spTree>
    <p:extLst>
      <p:ext uri="{BB962C8B-B14F-4D97-AF65-F5344CB8AC3E}">
        <p14:creationId xmlns:p14="http://schemas.microsoft.com/office/powerpoint/2010/main" val="446808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架構圖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01AE13-6308-4240-8EDE-7E2D1F6FCB82}"/>
              </a:ext>
            </a:extLst>
          </p:cNvPr>
          <p:cNvSpPr/>
          <p:nvPr/>
        </p:nvSpPr>
        <p:spPr>
          <a:xfrm>
            <a:off x="4376691" y="758039"/>
            <a:ext cx="1500326" cy="7315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前台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A941D0-B4BA-4698-9A5E-A9A941962679}"/>
              </a:ext>
            </a:extLst>
          </p:cNvPr>
          <p:cNvSpPr/>
          <p:nvPr/>
        </p:nvSpPr>
        <p:spPr>
          <a:xfrm>
            <a:off x="4376691" y="1680104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首頁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18F3C9C-11B2-477C-B919-96C56EAC9F7C}"/>
              </a:ext>
            </a:extLst>
          </p:cNvPr>
          <p:cNvSpPr/>
          <p:nvPr/>
        </p:nvSpPr>
        <p:spPr>
          <a:xfrm>
            <a:off x="4376691" y="2602169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立即開始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8D3D6E-DD2A-49F6-BB1D-6893C5F80CE3}"/>
              </a:ext>
            </a:extLst>
          </p:cNvPr>
          <p:cNvSpPr/>
          <p:nvPr/>
        </p:nvSpPr>
        <p:spPr>
          <a:xfrm>
            <a:off x="4376691" y="3524234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熱門遊戲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3ED274-4481-4E66-BCF0-74CD645A8F30}"/>
              </a:ext>
            </a:extLst>
          </p:cNvPr>
          <p:cNvSpPr/>
          <p:nvPr/>
        </p:nvSpPr>
        <p:spPr>
          <a:xfrm>
            <a:off x="4376691" y="4446299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關於我們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EC2C9B-C372-4AFD-A7B5-BDC304E625DE}"/>
              </a:ext>
            </a:extLst>
          </p:cNvPr>
          <p:cNvSpPr/>
          <p:nvPr/>
        </p:nvSpPr>
        <p:spPr>
          <a:xfrm>
            <a:off x="4376691" y="5368365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登入 </a:t>
            </a:r>
            <a:r>
              <a:rPr lang="en-US" altLang="zh-TW" dirty="0"/>
              <a:t>/</a:t>
            </a:r>
            <a:r>
              <a:rPr lang="zh-TW" altLang="en-US" dirty="0"/>
              <a:t> 註冊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F3BB2A-B9DB-43C1-8E1A-F9C6F7C2ED15}"/>
              </a:ext>
            </a:extLst>
          </p:cNvPr>
          <p:cNvSpPr/>
          <p:nvPr/>
        </p:nvSpPr>
        <p:spPr>
          <a:xfrm>
            <a:off x="6640497" y="758039"/>
            <a:ext cx="1500326" cy="7315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用戶後台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35BF4FB-4FAE-4864-82A2-8842C5EC9A3F}"/>
              </a:ext>
            </a:extLst>
          </p:cNvPr>
          <p:cNvSpPr/>
          <p:nvPr/>
        </p:nvSpPr>
        <p:spPr>
          <a:xfrm>
            <a:off x="6640497" y="1680104"/>
            <a:ext cx="1500326" cy="7315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會員中心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D89D6F3-8031-48C3-A76E-E6DA68D456F9}"/>
              </a:ext>
            </a:extLst>
          </p:cNvPr>
          <p:cNvSpPr/>
          <p:nvPr/>
        </p:nvSpPr>
        <p:spPr>
          <a:xfrm>
            <a:off x="6640497" y="4718481"/>
            <a:ext cx="1500326" cy="7315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自製遊戲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D772DE-29BB-4EDB-917B-76D0751CD4C6}"/>
              </a:ext>
            </a:extLst>
          </p:cNvPr>
          <p:cNvSpPr/>
          <p:nvPr/>
        </p:nvSpPr>
        <p:spPr>
          <a:xfrm>
            <a:off x="6823970" y="2609028"/>
            <a:ext cx="1133380" cy="3462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會員資料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0F9B86D-062C-482F-9C04-FECE93D92A9E}"/>
              </a:ext>
            </a:extLst>
          </p:cNvPr>
          <p:cNvSpPr/>
          <p:nvPr/>
        </p:nvSpPr>
        <p:spPr>
          <a:xfrm>
            <a:off x="6823970" y="3147941"/>
            <a:ext cx="1133380" cy="3462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修改密碼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5CFB7AA-6406-4104-A809-2731A9C2E642}"/>
              </a:ext>
            </a:extLst>
          </p:cNvPr>
          <p:cNvSpPr/>
          <p:nvPr/>
        </p:nvSpPr>
        <p:spPr>
          <a:xfrm>
            <a:off x="6823970" y="3617650"/>
            <a:ext cx="1133380" cy="3462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我的最愛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4DACFB8-6AEC-4B9C-808B-ED13224BBF96}"/>
              </a:ext>
            </a:extLst>
          </p:cNvPr>
          <p:cNvSpPr/>
          <p:nvPr/>
        </p:nvSpPr>
        <p:spPr>
          <a:xfrm>
            <a:off x="6823970" y="4100069"/>
            <a:ext cx="1133380" cy="3462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錯誤回報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8879E3F-A303-466E-8F5E-EC58017A6FA5}"/>
              </a:ext>
            </a:extLst>
          </p:cNvPr>
          <p:cNvSpPr/>
          <p:nvPr/>
        </p:nvSpPr>
        <p:spPr>
          <a:xfrm>
            <a:off x="8855473" y="758039"/>
            <a:ext cx="1500326" cy="7315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管理員後台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80B38F-1989-4B8F-A6A8-7772B9909AF8}"/>
              </a:ext>
            </a:extLst>
          </p:cNvPr>
          <p:cNvSpPr/>
          <p:nvPr/>
        </p:nvSpPr>
        <p:spPr>
          <a:xfrm>
            <a:off x="8855473" y="1680104"/>
            <a:ext cx="1500326" cy="7315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管理中心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13B8F0-F3FC-49CA-8594-F7BA1C022001}"/>
              </a:ext>
            </a:extLst>
          </p:cNvPr>
          <p:cNvSpPr/>
          <p:nvPr/>
        </p:nvSpPr>
        <p:spPr>
          <a:xfrm>
            <a:off x="8855473" y="4231410"/>
            <a:ext cx="1500326" cy="7315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自製遊戲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E77E722-5ED3-4B6C-AEF0-61E3FBB8BB12}"/>
              </a:ext>
            </a:extLst>
          </p:cNvPr>
          <p:cNvSpPr/>
          <p:nvPr/>
        </p:nvSpPr>
        <p:spPr>
          <a:xfrm>
            <a:off x="9038946" y="2609028"/>
            <a:ext cx="1133380" cy="3462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會員管理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6995488-1198-4286-88F7-4F80E6E0C7E9}"/>
              </a:ext>
            </a:extLst>
          </p:cNvPr>
          <p:cNvSpPr/>
          <p:nvPr/>
        </p:nvSpPr>
        <p:spPr>
          <a:xfrm>
            <a:off x="9038946" y="3147941"/>
            <a:ext cx="1133380" cy="3462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回報管理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5F3C3B-D2E1-4DDD-84D1-D3BB78FC9DE1}"/>
              </a:ext>
            </a:extLst>
          </p:cNvPr>
          <p:cNvSpPr/>
          <p:nvPr/>
        </p:nvSpPr>
        <p:spPr>
          <a:xfrm>
            <a:off x="9038946" y="3617650"/>
            <a:ext cx="1133380" cy="3462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檢舉管理</a:t>
            </a:r>
          </a:p>
        </p:txBody>
      </p:sp>
    </p:spTree>
    <p:extLst>
      <p:ext uri="{BB962C8B-B14F-4D97-AF65-F5344CB8AC3E}">
        <p14:creationId xmlns:p14="http://schemas.microsoft.com/office/powerpoint/2010/main" val="2349517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資料庫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2146801-F32D-4B13-9671-8138DDACF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006" y="784746"/>
            <a:ext cx="6219948" cy="5288508"/>
          </a:xfrm>
        </p:spPr>
      </p:pic>
    </p:spTree>
    <p:extLst>
      <p:ext uri="{BB962C8B-B14F-4D97-AF65-F5344CB8AC3E}">
        <p14:creationId xmlns:p14="http://schemas.microsoft.com/office/powerpoint/2010/main" val="1753215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首頁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B79A266-C30D-4679-93BC-C07C19667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729065" y="848021"/>
            <a:ext cx="7706809" cy="5161957"/>
          </a:xfrm>
        </p:spPr>
      </p:pic>
    </p:spTree>
    <p:extLst>
      <p:ext uri="{BB962C8B-B14F-4D97-AF65-F5344CB8AC3E}">
        <p14:creationId xmlns:p14="http://schemas.microsoft.com/office/powerpoint/2010/main" val="3910608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78D7E3C-2F51-4801-8CB5-DF8F4E7C5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41" y="863600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1907461927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框架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框架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框架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273</TotalTime>
  <Words>244</Words>
  <Application>Microsoft Office PowerPoint</Application>
  <PresentationFormat>寬螢幕</PresentationFormat>
  <Paragraphs>56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微軟正黑體</vt:lpstr>
      <vt:lpstr>Arial</vt:lpstr>
      <vt:lpstr>Corbel</vt:lpstr>
      <vt:lpstr>Wingdings 2</vt:lpstr>
      <vt:lpstr>框架</vt:lpstr>
      <vt:lpstr>前端專題提案報告 </vt:lpstr>
      <vt:lpstr>目錄</vt:lpstr>
      <vt:lpstr>構想概念</vt:lpstr>
      <vt:lpstr>功能實現</vt:lpstr>
      <vt:lpstr>網站色彩</vt:lpstr>
      <vt:lpstr>網站架構 - 架構圖</vt:lpstr>
      <vt:lpstr>網站架構 - 資料庫</vt:lpstr>
      <vt:lpstr>網站草圖 - 首頁</vt:lpstr>
      <vt:lpstr>網站草圖 - 立即開始</vt:lpstr>
      <vt:lpstr>網站草圖 - 立即開始</vt:lpstr>
      <vt:lpstr>網站草圖 - 立即開始</vt:lpstr>
      <vt:lpstr>網站草圖 - 立即開始</vt:lpstr>
      <vt:lpstr>網站草圖 - 立即開始</vt:lpstr>
      <vt:lpstr>網站草圖 - 熱門遊戲</vt:lpstr>
      <vt:lpstr>網站草圖 - 用戶後台</vt:lpstr>
      <vt:lpstr>網站草圖 - 自製遊戲</vt:lpstr>
      <vt:lpstr>網站草圖 - 自製遊戲</vt:lpstr>
      <vt:lpstr>網站草圖 - 用戶後台</vt:lpstr>
      <vt:lpstr>網站架構 - 管理者後台</vt:lpstr>
      <vt:lpstr>技術應用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前端專題提案報告</dc:title>
  <dc:creator>USER</dc:creator>
  <cp:lastModifiedBy>意倫 林</cp:lastModifiedBy>
  <cp:revision>7</cp:revision>
  <dcterms:created xsi:type="dcterms:W3CDTF">2022-01-14T00:22:02Z</dcterms:created>
  <dcterms:modified xsi:type="dcterms:W3CDTF">2022-01-15T13:02:09Z</dcterms:modified>
</cp:coreProperties>
</file>